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8" r:id="rId4"/>
    <p:sldId id="265" r:id="rId5"/>
    <p:sldId id="261" r:id="rId6"/>
    <p:sldId id="263" r:id="rId7"/>
    <p:sldId id="266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EA85D-0CE5-4042-9D8A-3376497B526B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B5E92-621F-480B-80C1-E1861CB8B2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0E95-9A53-4664-81F3-274D043B50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829989"/>
            <a:ext cx="9165626" cy="51571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123886">
            <a:off x="5118468" y="2079899"/>
            <a:ext cx="153068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anose="02020603050405020304" pitchFamily="18" charset="0"/>
              </a:rPr>
              <a:t>10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ноября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14:00</a:t>
            </a:r>
          </a:p>
          <a:p>
            <a:pPr algn="ctr"/>
            <a:r>
              <a:rPr lang="en-U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on-line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семинар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96884"/>
            <a:ext cx="430766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«Формирование толерантного поведения</a:t>
            </a:r>
            <a:br>
              <a:rPr lang="ru-RU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школьников</a:t>
            </a: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02624" y="4347222"/>
            <a:ext cx="648072" cy="7008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27124"/>
            <a:ext cx="1412776" cy="14127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65626" cy="829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028011"/>
            <a:ext cx="9165626" cy="8299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2278" y="153384"/>
            <a:ext cx="1801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 семинар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854968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КАЛЕНДАРЬ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1636" y="158680"/>
            <a:ext cx="5364341" cy="71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988330"/>
              </p:ext>
            </p:extLst>
          </p:nvPr>
        </p:nvGraphicFramePr>
        <p:xfrm>
          <a:off x="323528" y="1484784"/>
          <a:ext cx="8568952" cy="441655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Задача временн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периода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Профилактический вектор: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Формирование установки на здоровый образ жизни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1.Изучениеотношения к здоровью в семьях обучающихся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На основе анализа полученной информации проведение встреч взрослых членов семьи и подростков с медицинскими работниками, педагогом-психологом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 другими специалистами.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3.Организация различных форм совместной деятельности родителей и детей по ЗОЖ.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КАЛЕНДАРЬ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0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97469"/>
              </p:ext>
            </p:extLst>
          </p:nvPr>
        </p:nvGraphicFramePr>
        <p:xfrm>
          <a:off x="323528" y="1484784"/>
          <a:ext cx="8568952" cy="375056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10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Задача временн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ó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периода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Профилактический вектор: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Алкоголь и табак в среде несовершеннолетних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47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Посещение семей «группы риска».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Координация действий разных специалистов и ведомств для решения проблем социализации подростка и его семьи.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конкурсов социальных реклам, видеороликов,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социальных проектов обучающихся по проблеме.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91264" cy="1143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ПРОФИЛАКТИЧЕСКИЙ КАЛЕНДАРЬ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>
          <a:xfrm>
            <a:off x="1475656" y="333375"/>
            <a:ext cx="6260998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04808"/>
            <a:ext cx="4263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http://ppms.edu-penza.ru/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19240"/>
            <a:ext cx="8816904" cy="448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7" t="26047" r="26452" b="36976"/>
          <a:stretch/>
        </p:blipFill>
        <p:spPr>
          <a:xfrm>
            <a:off x="467544" y="4655685"/>
            <a:ext cx="2979175" cy="1900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619672" y="3212976"/>
            <a:ext cx="266429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0972" y="-1140972"/>
            <a:ext cx="6858000" cy="9139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105273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cap="all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  <a:t>День матери</a:t>
            </a:r>
          </a:p>
          <a:p>
            <a:pPr algn="ctr"/>
            <a:r>
              <a:rPr lang="ru-RU" sz="8800" b="1" i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Gabriola" pitchFamily="82" charset="0"/>
              </a:rPr>
              <a:t>29 ноября 2020 года</a:t>
            </a:r>
            <a:endParaRPr lang="ru-RU" sz="8800" b="1" i="1" dirty="0" smtClean="0">
              <a:ln w="0"/>
              <a:blipFill>
                <a:blip r:embed="rId3"/>
                <a:tile tx="0" ty="0" sx="100000" sy="100000" flip="none" algn="tl"/>
              </a:blipFill>
              <a:effectLst/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88282" y="2037000"/>
            <a:ext cx="4454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oblcentr.prof@mail.ru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120589"/>
            <a:ext cx="3538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 (8412) 48-40-88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889" y="4018896"/>
            <a:ext cx="3323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8-904-266-53-98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Проведение следующего семинара запланировано на  15 декабря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153</Words>
  <Application>Microsoft Office PowerPoint</Application>
  <PresentationFormat>Экран (4:3)</PresentationFormat>
  <Paragraphs>35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ПРОФИЛАКТИЧЕСКИЙ КАЛЕНДАРЬ</vt:lpstr>
      <vt:lpstr>ПРОФИЛАКТИЧЕСКИЙ КАЛЕНДАРЬ</vt:lpstr>
      <vt:lpstr>ПРОФИЛАКТИЧЕСКИЙ КАЛЕНДАРЬ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30</cp:revision>
  <dcterms:created xsi:type="dcterms:W3CDTF">2020-10-25T12:32:43Z</dcterms:created>
  <dcterms:modified xsi:type="dcterms:W3CDTF">2020-11-11T08:09:25Z</dcterms:modified>
</cp:coreProperties>
</file>